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0" r:id="rId3"/>
    <p:sldId id="265" r:id="rId4"/>
    <p:sldId id="256" r:id="rId5"/>
    <p:sldId id="257" r:id="rId6"/>
    <p:sldId id="258" r:id="rId7"/>
    <p:sldId id="266" r:id="rId8"/>
    <p:sldId id="259" r:id="rId9"/>
    <p:sldId id="262" r:id="rId10"/>
    <p:sldId id="267" r:id="rId11"/>
    <p:sldId id="263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959CC-4E7B-479E-B176-1410E7279B3B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0CF223-EF8B-4D32-9425-BB047A51A7A9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LIMBICO</a:t>
          </a:r>
        </a:p>
        <a:p>
          <a:r>
            <a:rPr lang="es-E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EMOCIONAL</a:t>
          </a:r>
          <a:endParaRPr lang="es-E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16422-231B-4928-9464-9BFE6C29077C}" type="parTrans" cxnId="{1DCE6AAD-AAA3-45BE-8ED5-93FB34530469}">
      <dgm:prSet/>
      <dgm:spPr/>
      <dgm:t>
        <a:bodyPr/>
        <a:lstStyle/>
        <a:p>
          <a:endParaRPr lang="es-ES"/>
        </a:p>
      </dgm:t>
    </dgm:pt>
    <dgm:pt modelId="{0304EBB6-E0ED-4F78-9DD4-CC6FBD4391E1}" type="sibTrans" cxnId="{1DCE6AAD-AAA3-45BE-8ED5-93FB34530469}">
      <dgm:prSet/>
      <dgm:spPr/>
      <dgm:t>
        <a:bodyPr/>
        <a:lstStyle/>
        <a:p>
          <a:endParaRPr lang="es-ES"/>
        </a:p>
      </dgm:t>
    </dgm:pt>
    <dgm:pt modelId="{98C49E13-7D04-4021-A716-A4ED8DC38CE5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CORTICAL PENSAMIENTO</a:t>
          </a:r>
          <a:endParaRPr lang="es-E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0B585-0658-4571-9ABF-6A8632D17A17}" type="parTrans" cxnId="{3DA87371-E08B-45F3-8CA9-585F15E46516}">
      <dgm:prSet/>
      <dgm:spPr/>
      <dgm:t>
        <a:bodyPr/>
        <a:lstStyle/>
        <a:p>
          <a:endParaRPr lang="es-ES"/>
        </a:p>
      </dgm:t>
    </dgm:pt>
    <dgm:pt modelId="{B08C887F-40B2-4B2C-9BBA-2D0ACE5E1293}" type="sibTrans" cxnId="{3DA87371-E08B-45F3-8CA9-585F15E46516}">
      <dgm:prSet/>
      <dgm:spPr/>
      <dgm:t>
        <a:bodyPr/>
        <a:lstStyle/>
        <a:p>
          <a:endParaRPr lang="es-ES"/>
        </a:p>
      </dgm:t>
    </dgm:pt>
    <dgm:pt modelId="{76754C33-D12B-4476-861D-757EB81B13FF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CEREBRO</a:t>
          </a:r>
        </a:p>
        <a:p>
          <a:r>
            <a:rPr lang="es-E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ORDENADOR</a:t>
          </a:r>
          <a:endParaRPr lang="es-ES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0365A-3FC7-4F76-B04E-BB8E3183763B}" type="parTrans" cxnId="{C0C0B01F-0369-499B-84C9-36748D2A4568}">
      <dgm:prSet/>
      <dgm:spPr/>
      <dgm:t>
        <a:bodyPr/>
        <a:lstStyle/>
        <a:p>
          <a:endParaRPr lang="es-ES"/>
        </a:p>
      </dgm:t>
    </dgm:pt>
    <dgm:pt modelId="{C2D61A11-C31C-4BF6-8598-A5F3BC08AF4C}" type="sibTrans" cxnId="{C0C0B01F-0369-499B-84C9-36748D2A4568}">
      <dgm:prSet/>
      <dgm:spPr/>
      <dgm:t>
        <a:bodyPr/>
        <a:lstStyle/>
        <a:p>
          <a:endParaRPr lang="es-ES"/>
        </a:p>
      </dgm:t>
    </dgm:pt>
    <dgm:pt modelId="{C9E0559E-B571-43E1-9027-8C899338EEC6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PALEOCEREBRO HACER</a:t>
          </a:r>
          <a:endParaRPr lang="es-ES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DCC75-91F7-4FF3-BFB7-A90C6CB4F021}" type="parTrans" cxnId="{1320BDC2-6D5E-4B14-A477-3DB2AB0533BE}">
      <dgm:prSet/>
      <dgm:spPr/>
      <dgm:t>
        <a:bodyPr/>
        <a:lstStyle/>
        <a:p>
          <a:endParaRPr lang="es-ES"/>
        </a:p>
      </dgm:t>
    </dgm:pt>
    <dgm:pt modelId="{519A4848-5A56-44AF-8083-5CE5B5F3ED2B}" type="sibTrans" cxnId="{1320BDC2-6D5E-4B14-A477-3DB2AB0533BE}">
      <dgm:prSet/>
      <dgm:spPr/>
      <dgm:t>
        <a:bodyPr/>
        <a:lstStyle/>
        <a:p>
          <a:endParaRPr lang="es-ES"/>
        </a:p>
      </dgm:t>
    </dgm:pt>
    <dgm:pt modelId="{A2CAD393-DF87-4EE3-88D5-EB6BB7A597B6}" type="pres">
      <dgm:prSet presAssocID="{EA7959CC-4E7B-479E-B176-1410E7279B3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2DE6FC-8E39-4E37-B706-DF09424D223A}" type="pres">
      <dgm:prSet presAssocID="{EA7959CC-4E7B-479E-B176-1410E7279B3B}" presName="triangle1" presStyleLbl="node1" presStyleIdx="0" presStyleCnt="4" custLinFactNeighborX="-1074" custLinFactNeighborY="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022403-200F-4292-B226-E041763A65C4}" type="pres">
      <dgm:prSet presAssocID="{EA7959CC-4E7B-479E-B176-1410E7279B3B}" presName="triangle2" presStyleLbl="node1" presStyleIdx="1" presStyleCnt="4" custLinFactNeighborX="-4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D16796-FE0E-4706-B29E-75F0B94BDA86}" type="pres">
      <dgm:prSet presAssocID="{EA7959CC-4E7B-479E-B176-1410E7279B3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E2029-4E53-4BEB-8322-16EBA9FA9A3F}" type="pres">
      <dgm:prSet presAssocID="{EA7959CC-4E7B-479E-B176-1410E7279B3B}" presName="triangle4" presStyleLbl="node1" presStyleIdx="3" presStyleCnt="4" custLinFactNeighborX="4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F1366F-5202-4EC0-88CC-9E37656A9D44}" type="presOf" srcId="{98C49E13-7D04-4021-A716-A4ED8DC38CE5}" destId="{48022403-200F-4292-B226-E041763A65C4}" srcOrd="0" destOrd="0" presId="urn:microsoft.com/office/officeart/2005/8/layout/pyramid4"/>
    <dgm:cxn modelId="{1DCE6AAD-AAA3-45BE-8ED5-93FB34530469}" srcId="{EA7959CC-4E7B-479E-B176-1410E7279B3B}" destId="{FF0CF223-EF8B-4D32-9425-BB047A51A7A9}" srcOrd="0" destOrd="0" parTransId="{B1416422-231B-4928-9464-9BFE6C29077C}" sibTransId="{0304EBB6-E0ED-4F78-9DD4-CC6FBD4391E1}"/>
    <dgm:cxn modelId="{4B11FB09-A47D-48A0-A910-267148ADBE86}" type="presOf" srcId="{76754C33-D12B-4476-861D-757EB81B13FF}" destId="{97D16796-FE0E-4706-B29E-75F0B94BDA86}" srcOrd="0" destOrd="0" presId="urn:microsoft.com/office/officeart/2005/8/layout/pyramid4"/>
    <dgm:cxn modelId="{8874CC39-FCFA-4F9A-B0D1-E8E6645C758E}" type="presOf" srcId="{FF0CF223-EF8B-4D32-9425-BB047A51A7A9}" destId="{D82DE6FC-8E39-4E37-B706-DF09424D223A}" srcOrd="0" destOrd="0" presId="urn:microsoft.com/office/officeart/2005/8/layout/pyramid4"/>
    <dgm:cxn modelId="{C0C0B01F-0369-499B-84C9-36748D2A4568}" srcId="{EA7959CC-4E7B-479E-B176-1410E7279B3B}" destId="{76754C33-D12B-4476-861D-757EB81B13FF}" srcOrd="2" destOrd="0" parTransId="{5BC0365A-3FC7-4F76-B04E-BB8E3183763B}" sibTransId="{C2D61A11-C31C-4BF6-8598-A5F3BC08AF4C}"/>
    <dgm:cxn modelId="{44D51072-96DA-4BD7-8F25-FAF75C01B8CA}" type="presOf" srcId="{C9E0559E-B571-43E1-9027-8C899338EEC6}" destId="{095E2029-4E53-4BEB-8322-16EBA9FA9A3F}" srcOrd="0" destOrd="0" presId="urn:microsoft.com/office/officeart/2005/8/layout/pyramid4"/>
    <dgm:cxn modelId="{1320BDC2-6D5E-4B14-A477-3DB2AB0533BE}" srcId="{EA7959CC-4E7B-479E-B176-1410E7279B3B}" destId="{C9E0559E-B571-43E1-9027-8C899338EEC6}" srcOrd="3" destOrd="0" parTransId="{4BEDCC75-91F7-4FF3-BFB7-A90C6CB4F021}" sibTransId="{519A4848-5A56-44AF-8083-5CE5B5F3ED2B}"/>
    <dgm:cxn modelId="{969FE6E7-FED9-4723-BCFD-9BAA39A7ECFF}" type="presOf" srcId="{EA7959CC-4E7B-479E-B176-1410E7279B3B}" destId="{A2CAD393-DF87-4EE3-88D5-EB6BB7A597B6}" srcOrd="0" destOrd="0" presId="urn:microsoft.com/office/officeart/2005/8/layout/pyramid4"/>
    <dgm:cxn modelId="{3DA87371-E08B-45F3-8CA9-585F15E46516}" srcId="{EA7959CC-4E7B-479E-B176-1410E7279B3B}" destId="{98C49E13-7D04-4021-A716-A4ED8DC38CE5}" srcOrd="1" destOrd="0" parTransId="{81F0B585-0658-4571-9ABF-6A8632D17A17}" sibTransId="{B08C887F-40B2-4B2C-9BBA-2D0ACE5E1293}"/>
    <dgm:cxn modelId="{CCA2C339-CC3D-45E0-A6A4-4524938CEC76}" type="presParOf" srcId="{A2CAD393-DF87-4EE3-88D5-EB6BB7A597B6}" destId="{D82DE6FC-8E39-4E37-B706-DF09424D223A}" srcOrd="0" destOrd="0" presId="urn:microsoft.com/office/officeart/2005/8/layout/pyramid4"/>
    <dgm:cxn modelId="{2B6F28CF-9F22-4788-8627-859F6DF03420}" type="presParOf" srcId="{A2CAD393-DF87-4EE3-88D5-EB6BB7A597B6}" destId="{48022403-200F-4292-B226-E041763A65C4}" srcOrd="1" destOrd="0" presId="urn:microsoft.com/office/officeart/2005/8/layout/pyramid4"/>
    <dgm:cxn modelId="{9A7065A1-8636-449B-87C8-FE22EC9AEBD1}" type="presParOf" srcId="{A2CAD393-DF87-4EE3-88D5-EB6BB7A597B6}" destId="{97D16796-FE0E-4706-B29E-75F0B94BDA86}" srcOrd="2" destOrd="0" presId="urn:microsoft.com/office/officeart/2005/8/layout/pyramid4"/>
    <dgm:cxn modelId="{0AB984CB-4D4E-43D6-B84D-402A095B655F}" type="presParOf" srcId="{A2CAD393-DF87-4EE3-88D5-EB6BB7A597B6}" destId="{095E2029-4E53-4BEB-8322-16EBA9FA9A3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22008-F6B7-4CA2-9124-B4BE24725707}" type="datetimeFigureOut">
              <a:rPr lang="es-EC" smtClean="0"/>
              <a:t>25/10/2017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56F89-99BC-48B8-B194-7D434C244C6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391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r>
              <a:rPr lang="es-EC" baseline="0" dirty="0" smtClean="0"/>
              <a:t> DE LA CHARLA, CÓMO LA PNL APORTA.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9CD61-4BA0-4116-AE1F-C7DB533A95E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83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DC4B-9D8C-4195-A6A3-3BB806934C0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46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RESPIRA EN DOPAMINA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5DC4B-9D8C-4195-A6A3-3BB806934C0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2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A4262-4711-455F-AEBF-6E3429B794B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26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A4262-4711-455F-AEBF-6E3429B794B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57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A4262-4711-455F-AEBF-6E3429B794B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69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94FA1-130D-46A3-8350-76C8A56CFB51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011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A4262-4711-455F-AEBF-6E3429B794B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46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DC33DD-A230-4A97-A410-0A974E3CDE9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53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nteligencia Emocion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23528" y="47526"/>
            <a:ext cx="83529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TECNICAS DE ANIMACION GRUPAL</a:t>
            </a:r>
          </a:p>
          <a:p>
            <a:pPr algn="ctr"/>
            <a:r>
              <a:rPr lang="es-EC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 DESATRES</a:t>
            </a:r>
            <a:endParaRPr lang="es-EC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3968" y="5517232"/>
            <a:ext cx="464632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Raúl Gavilanes R.</a:t>
            </a:r>
          </a:p>
          <a:p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TRAINER INTERNACIONA EN PNL-C Y DTH</a:t>
            </a:r>
          </a:p>
          <a:p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TERAPEUTA EMDR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0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0891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4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ombre de Vitri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mirad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69303"/>
            <a:ext cx="5184576" cy="34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85750" y="2852738"/>
            <a:ext cx="8493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s-EC" sz="3200" b="1" i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475656" y="5445125"/>
            <a:ext cx="6336953" cy="93620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GRACIAS!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59632" y="404665"/>
            <a:ext cx="6201321" cy="108012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28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MUCHAS!</a:t>
            </a:r>
            <a:endParaRPr lang="es-ES" sz="28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875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500594" cy="13239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NEUROCIENCIAS </a:t>
            </a:r>
            <a:br>
              <a:rPr lang="es-ES" sz="2800" b="1" dirty="0" smtClean="0">
                <a:solidFill>
                  <a:srgbClr val="FF0000"/>
                </a:solidFill>
              </a:rPr>
            </a:br>
            <a:r>
              <a:rPr lang="es-ES" sz="2800" b="1" dirty="0" smtClean="0">
                <a:solidFill>
                  <a:srgbClr val="FF0000"/>
                </a:solidFill>
              </a:rPr>
              <a:t>Y </a:t>
            </a:r>
            <a:br>
              <a:rPr lang="es-ES" sz="2800" b="1" dirty="0" smtClean="0">
                <a:solidFill>
                  <a:srgbClr val="FF0000"/>
                </a:solidFill>
              </a:rPr>
            </a:br>
            <a:r>
              <a:rPr lang="es-ES" sz="2800" b="1" dirty="0" smtClean="0">
                <a:solidFill>
                  <a:srgbClr val="FF0000"/>
                </a:solidFill>
              </a:rPr>
              <a:t>APRENDIZAJE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285852" y="1714488"/>
          <a:ext cx="6734196" cy="44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785918" y="6396335"/>
            <a:ext cx="601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BIOLOGIA  DEL  COMPORTAMIENTO HUMANO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espanol.geocities.com/jaospino/cereb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624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Picture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0"/>
            <a:ext cx="2214546" cy="2143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2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6670"/>
            <a:ext cx="8229600" cy="762000"/>
          </a:xfrm>
          <a:solidFill>
            <a:srgbClr val="FF0000"/>
          </a:solidFill>
        </p:spPr>
        <p:txBody>
          <a:bodyPr/>
          <a:lstStyle/>
          <a:p>
            <a:pPr algn="ctr"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BIOLOGIA DEL DESEMPEÑO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/>
          <a:lstStyle/>
          <a:p>
            <a:r>
              <a:rPr lang="es-E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DOPAMINA SI</a:t>
            </a:r>
            <a:r>
              <a:rPr lang="es-ES" dirty="0" smtClean="0"/>
              <a:t>		</a:t>
            </a: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CORTISOL NO</a:t>
            </a:r>
          </a:p>
        </p:txBody>
      </p:sp>
      <p:pic>
        <p:nvPicPr>
          <p:cNvPr id="6" name="Picture 5" descr="C:\WINDOWS\Application Data\Microsoft\Media Catalog\Shock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429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828800"/>
            <a:ext cx="3200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WINDOWS\Application Data\Microsoft\Media Catalog\!mono2.j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857364"/>
            <a:ext cx="3429024" cy="2286016"/>
          </a:xfrm>
          <a:prstGeom prst="rect">
            <a:avLst/>
          </a:prstGeom>
          <a:noFill/>
        </p:spPr>
      </p:pic>
      <p:pic>
        <p:nvPicPr>
          <p:cNvPr id="10" name="Picture 6" descr="C:\WINDOWS\Application Data\Microsoft\Media Catalog\!sebras.j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214818"/>
            <a:ext cx="328614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7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UM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GIMNASIA CEREBRAL</a:t>
            </a:r>
            <a:endParaRPr lang="es-E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00174"/>
            <a:ext cx="5929354" cy="51435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/>
            <a:r>
              <a:rPr lang="es-ES" sz="2400" b="1" dirty="0" smtClean="0">
                <a:solidFill>
                  <a:srgbClr val="060694"/>
                </a:solidFill>
              </a:rPr>
              <a:t>Es un método práctico y dinámico que favorece el óptimo funcionamiento de los hemisferios cerebrales y mejora la conexión entre cerebro-cuerpo, a través del movimiento, logrando armonía entre aspectos emocionales, físicos y mentales.</a:t>
            </a:r>
          </a:p>
          <a:p>
            <a:pPr algn="just">
              <a:buNone/>
            </a:pPr>
            <a:endParaRPr lang="es-ES" sz="2400" b="1" dirty="0" smtClean="0">
              <a:solidFill>
                <a:srgbClr val="060694"/>
              </a:solidFill>
            </a:endParaRPr>
          </a:p>
          <a:p>
            <a:pPr algn="just"/>
            <a:r>
              <a:rPr lang="es-ES" sz="2400" b="1" dirty="0" smtClean="0">
                <a:solidFill>
                  <a:srgbClr val="060694"/>
                </a:solidFill>
              </a:rPr>
              <a:t>Usa todas LAS CAPACIDADES Y TALENTOS cuando más las necesiten, ayuda a crear redes neuronales que multiplican las alternativas para responder a la vida; permite un aprendizaje integral, usando todo el cerebro en conjunto con el cuerpo.</a:t>
            </a:r>
          </a:p>
          <a:p>
            <a:pPr algn="just"/>
            <a:endParaRPr lang="es-ES" sz="2400" dirty="0">
              <a:solidFill>
                <a:srgbClr val="060694"/>
              </a:solidFill>
            </a:endParaRPr>
          </a:p>
        </p:txBody>
      </p:sp>
      <p:pic>
        <p:nvPicPr>
          <p:cNvPr id="4097" name="Picture 1" descr="D:\cerr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57400"/>
            <a:ext cx="2562212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2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7813"/>
            <a:ext cx="6019800" cy="558800"/>
          </a:xfrm>
          <a:blipFill>
            <a:blip r:embed="rId3"/>
            <a:tile tx="0" ty="0" sx="100000" sy="100000" flip="none" algn="tl"/>
          </a:blipFill>
          <a:ln w="76200">
            <a:solidFill>
              <a:srgbClr val="996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C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cerebral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294" name="Group 30"/>
          <p:cNvGraphicFramePr>
            <a:graphicFrameLocks noGrp="1"/>
          </p:cNvGraphicFramePr>
          <p:nvPr>
            <p:ph idx="1"/>
          </p:nvPr>
        </p:nvGraphicFramePr>
        <p:xfrm>
          <a:off x="468313" y="2708275"/>
          <a:ext cx="8229600" cy="37058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HEMISFERIO IZQUIERDO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HEMISFERIO DERECHO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PERCEPCION       EXPRESION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/>
                          <a:latin typeface="Arial" pitchFamily="34" charset="0"/>
                        </a:rPr>
                        <a:t>Pensamiento  </a:t>
                      </a: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/>
                          <a:latin typeface="Arial" pitchFamily="34" charset="0"/>
                        </a:rPr>
                        <a:t>        </a:t>
                      </a: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/>
                          <a:latin typeface="Arial" pitchFamily="34" charset="0"/>
                        </a:rPr>
                        <a:t>Verbal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PENSAMIENTO     IDENTIDAD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Analítico-Lógico      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RECUERDA           ESCOGE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Palabras                 Blanco o negro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ACCION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Director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AE838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PERCEPCION        EXPRESION</a:t>
                      </a:r>
                      <a:endParaRPr kumimoji="0" lang="es-EC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Sentimientos           Gestos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PENSAMIENTO      IDENTIDAD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Creativo-Reflexivo   Cuerpo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RECUERDA            ESCOGE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Imágenes                 Colores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ACCION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Ejecutor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92" name="Picture 28" descr="CEREBRO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052513"/>
            <a:ext cx="13684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692275" y="1628775"/>
            <a:ext cx="15113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 dirty="0">
                <a:solidFill>
                  <a:srgbClr val="0070C0"/>
                </a:solidFill>
              </a:rPr>
              <a:t>Racional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5940425" y="1628775"/>
            <a:ext cx="1728788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400" b="1" dirty="0">
                <a:solidFill>
                  <a:srgbClr val="FF0000"/>
                </a:solidFill>
              </a:rPr>
              <a:t>Emocional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eus documentos\Power point completar e enviar\Figuras Leves menos de 20kb\Coração afetivo5k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1"/>
            <a:ext cx="2133600" cy="1828799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7813"/>
            <a:ext cx="4876800" cy="1017587"/>
          </a:xfrm>
          <a:blipFill>
            <a:blip r:embed="rId4"/>
            <a:tile tx="0" ty="0" sx="100000" sy="100000" flip="none" algn="tl"/>
          </a:blipFill>
          <a:ln w="57150">
            <a:solidFill>
              <a:srgbClr val="996600"/>
            </a:solidFill>
          </a:ln>
        </p:spPr>
        <p:txBody>
          <a:bodyPr/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PROGRAMACIÓN DE VALORES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317" name="Group 5"/>
          <p:cNvGraphicFramePr>
            <a:graphicFrameLocks noGrp="1"/>
          </p:cNvGraphicFramePr>
          <p:nvPr>
            <p:ph idx="1"/>
          </p:nvPr>
        </p:nvGraphicFramePr>
        <p:xfrm>
          <a:off x="457200" y="2031999"/>
          <a:ext cx="8229600" cy="26924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ANALOGO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DIGITAL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Palabras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Consejo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Conocimientos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AE838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Contexto ambiental y moral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Vivencias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Símbolos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Significados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C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Propósitos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29" name="Picture 17" descr="j02929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" y="85725"/>
            <a:ext cx="1843088" cy="1819275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4953000"/>
            <a:ext cx="8429684" cy="1295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5AE838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DECISION EMOCIONAL SOBRE RACIONAL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u="sng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u="sng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AMO LO QUE SÉ</a:t>
            </a: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24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61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4008" y="836712"/>
            <a:ext cx="3744416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sz="4800" dirty="0" smtClean="0">
                <a:latin typeface="Comic Sans MS" panose="030F0702030302020204" pitchFamily="66" charset="0"/>
              </a:rPr>
              <a:t>EL ESTADO</a:t>
            </a:r>
            <a:endParaRPr lang="es-EC" sz="48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storage.competir.com/post/estados-materia/images/4-hie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3592"/>
            <a:ext cx="2620850" cy="18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dnb.20m.es/yaestaellistoquetodolosabe/files/2012/02/A-qu%C3%A9-huelen-las-nu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1676"/>
            <a:ext cx="2673159" cy="16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2921894" y="3319529"/>
            <a:ext cx="3351727" cy="85000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8" name="Picture 4" descr="http://vaniezca.wikispaces.com/file/view/agua.jpg/215038966/390x198/ag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47" y="3190389"/>
            <a:ext cx="1260198" cy="13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71552" y="5203065"/>
            <a:ext cx="190506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ESTADO ACTUAL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627380" y="5085184"/>
            <a:ext cx="190506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ESTADO DESEADO</a:t>
            </a:r>
            <a:endParaRPr lang="es-EC" b="1" dirty="0"/>
          </a:p>
        </p:txBody>
      </p:sp>
      <p:sp>
        <p:nvSpPr>
          <p:cNvPr id="6" name="Flecha derecha 5"/>
          <p:cNvSpPr/>
          <p:nvPr/>
        </p:nvSpPr>
        <p:spPr>
          <a:xfrm>
            <a:off x="3100588" y="5035639"/>
            <a:ext cx="3173033" cy="75985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VIAJE</a:t>
            </a:r>
            <a:endParaRPr lang="es-EC" b="1" dirty="0"/>
          </a:p>
        </p:txBody>
      </p:sp>
      <p:pic>
        <p:nvPicPr>
          <p:cNvPr id="14" name="Picture 2" descr="http://www.fphoto.com/site/asset/slideshow/Fphoto-50150011L-2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9" y="3215965"/>
            <a:ext cx="1233035" cy="13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img.renovablesverdes.com/wp-content/uploads/2011/01/gas_cocina_llama_hornilla_G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03" y="3454184"/>
            <a:ext cx="1073300" cy="9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elcotidiano.es/wp-content/uploads/2014/09/7-secretos-personas-altamente-felices-L-NLagaF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0" y="295087"/>
            <a:ext cx="2767586" cy="2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90600" y="334962"/>
            <a:ext cx="7239000" cy="808038"/>
          </a:xfrm>
          <a:solidFill>
            <a:srgbClr val="FFFF00"/>
          </a:solidFill>
          <a:ln w="76200">
            <a:noFill/>
          </a:ln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rgbClr val="FF0000"/>
                </a:solidFill>
              </a:rPr>
              <a:t>PLASTICIDAD CEREBRAL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7200" y="2133600"/>
            <a:ext cx="8382000" cy="4191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FF00"/>
            </a:solidFill>
          </a:ln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FLEXIBILIDAD		-	TOLERANCIA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EQUILIBRIO			-	ASERTIVIDAD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RESISTENCIA		-	CONCENTRACION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POTENCIA			-	DECISION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AGILIDAD			-	VOLUNTAD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DESPLAZAMIENTO	 	-	CREATIVIDAD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DOMINIO ESCENICO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HABILIDAD SOCIAL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6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15813"/>
            <a:ext cx="8229600" cy="5865515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    B        C       D      E   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      D   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        J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      G       H       I        J     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_tradn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      I        J        D       J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      L       M      N      O 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       I     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      J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      Q       R       S       T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       I     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J       D       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     V       X       Y       Z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      J         I        D      I                       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932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265</Words>
  <Application>Microsoft Office PowerPoint</Application>
  <PresentationFormat>Presentación en pantalla (4:3)</PresentationFormat>
  <Paragraphs>89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Baskerville Old Face</vt:lpstr>
      <vt:lpstr>Calibri</vt:lpstr>
      <vt:lpstr>Comic Sans MS</vt:lpstr>
      <vt:lpstr>Impact</vt:lpstr>
      <vt:lpstr>Wingdings</vt:lpstr>
      <vt:lpstr>Wingdings 2</vt:lpstr>
      <vt:lpstr>Tema de Office</vt:lpstr>
      <vt:lpstr>Presentación de PowerPoint</vt:lpstr>
      <vt:lpstr>NEUROCIENCIAS  Y  APRENDIZAJE</vt:lpstr>
      <vt:lpstr>BIOLOGIA DEL DESEMPEÑO</vt:lpstr>
      <vt:lpstr>GIMNASIA CEREBRAL</vt:lpstr>
      <vt:lpstr>Sistema cerebral</vt:lpstr>
      <vt:lpstr>PROGRAMACIÓN DE VALORES</vt:lpstr>
      <vt:lpstr>EL ESTADO</vt:lpstr>
      <vt:lpstr>PLASTICIDAD CEREBRAL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Gavilanes</dc:creator>
  <cp:lastModifiedBy>NEUROCORP</cp:lastModifiedBy>
  <cp:revision>4</cp:revision>
  <dcterms:created xsi:type="dcterms:W3CDTF">2015-09-18T17:01:29Z</dcterms:created>
  <dcterms:modified xsi:type="dcterms:W3CDTF">2017-10-25T17:36:14Z</dcterms:modified>
</cp:coreProperties>
</file>